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94658"/>
  </p:normalViewPr>
  <p:slideViewPr>
    <p:cSldViewPr snapToGrid="0">
      <p:cViewPr varScale="1">
        <p:scale>
          <a:sx n="70" d="100"/>
          <a:sy n="70" d="100"/>
        </p:scale>
        <p:origin x="5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DBF04-F802-DE85-4C47-5EB8CE60C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EEB636-0F24-F495-ECCC-D89885774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28955E-152C-6531-8B3D-BBD6EED9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0147A-1C45-14FB-D605-0A8B441B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5D244F-5D5A-2A4A-8E50-FAD9E58F2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89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0E1ED-B378-BD54-EFD2-04000A99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088521-8275-8910-8830-18D9B33F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3C5538-BAA2-2E3A-E86F-0B231507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9F6B22-7A6A-8140-A067-EA8BF150A5AB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AFFB78-8F9D-DAA2-0C70-9C4F68D1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907CFC-9CB6-6E10-5BDA-0CE26E5E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56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DD01E2C-C5F8-5B81-1BC3-D646571C0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1C65D99-4A8C-6046-1A8E-B2CDFE2F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937BCA-0A61-B1DD-2436-66B2EB32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61A965-6C30-F894-FF13-044C21DB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81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57093-D38A-6D72-5FF6-95E3915B6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7DF3D-89E9-2702-262D-08468A7FF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09B64-7EBF-DA73-7CB9-6F04428F6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B85912-3B29-D7B2-CBA3-564016B1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27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CCDFB-66F2-09F6-0003-750CD520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EF54D-F96D-3F93-AB21-82674926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9175A-C6A4-041C-244B-88A7DF1B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87F354-CC90-1F71-817C-29AC7DB7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8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31216-57DE-BC94-6184-FC65E749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9A4B4-82F8-A6BB-3BF3-AB39A8724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67798C-3591-01BC-DA52-099DE3D14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7F627D-EE26-75F6-7869-C444D754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95BE-2D0E-7FE2-352E-226FD8BB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79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F5877-3E1E-DF98-D071-B414DD11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C49574-A615-6C59-589F-44776834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0B6B1F-9D26-90D3-0860-9226AD3FE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8A8EE8-FFC3-BB4C-0558-EDF193A2A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D1D0685-4216-31A8-6D68-2716B0E6C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47BDEBB-D4CB-7EB4-43FB-5DABFFB4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8408809-9486-6514-74CB-DC817C91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39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8CD18-9A1C-FDBC-E4D5-737725BA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C40A8-6F1E-1B0D-2E67-6E6BFA59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C28527-27FC-9F2A-8210-82BD7EA2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83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0C926F-9DB5-7435-9A4F-0748EF14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7AD2EC-0F60-3709-EC03-AD75D2A3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8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1A0DCA-63BC-2D4B-6610-3C833D02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40E4E8-7D20-C87C-6E30-2124FF6BA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CB72DF0-4111-D062-F7B4-1F1DB643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7D34AB-291D-96FE-F9C6-833303F4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43B2E4-5A78-2B5A-E497-B41F3173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11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9F5BF-BF49-87C3-F2DA-FC2302DB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FE912C-4E99-894D-71CC-53FE3CA7E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F5EBE0-8464-AAA9-34EF-56A64B0D5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7F49D3-D7EE-9CD8-B17D-82D31950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3A9595-8C33-9666-A759-A9A08573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244F-5D5A-2A4A-8E50-FAD9E58F2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9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4E666EE4-4C76-E1E9-3AA5-F5AD234E9EA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218" y="1451113"/>
            <a:ext cx="12210218" cy="610510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90525F-A14B-B260-E997-7FA5E090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0F6CA8-30CC-5072-219F-3D0A1DA5C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53747"/>
            <a:ext cx="10515600" cy="3523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5F7D4-A3DC-16A2-08B4-0A5ADFFD5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675437"/>
            <a:ext cx="7315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111AC3-B0EE-D2B1-AA04-098736116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6887" y="67366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9EE0925-4A12-CFD5-5315-3C456DBEDD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18035" y="152975"/>
            <a:ext cx="1842052" cy="92180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1CE70B-EB27-3C17-8C2F-14514BE7B0C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6287" y="5964113"/>
            <a:ext cx="1798505" cy="7725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99FD9D-38A9-CAD8-9798-B19AA65B72F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04792" y="6188970"/>
            <a:ext cx="109537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4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9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Tomanik</dc:creator>
  <cp:lastModifiedBy>Carina Artner</cp:lastModifiedBy>
  <cp:revision>2</cp:revision>
  <dcterms:created xsi:type="dcterms:W3CDTF">2026-06-03T06:14:07Z</dcterms:created>
  <dcterms:modified xsi:type="dcterms:W3CDTF">2026-06-09T06:46:15Z</dcterms:modified>
</cp:coreProperties>
</file>